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12AC2-D86A-724F-91F5-3A2C3ADCD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F4BB9D-E293-F940-96DD-BA575D9F39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D322B-41B3-7046-8D0E-12C16CECB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65525-C1DA-8344-BB13-B8300FF0F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B263F-4A89-7E42-9869-BEFC36FD8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87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E2C61-E9BD-6647-8FAB-3053350A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9D27-A224-3B44-9B22-4DC69C2F54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15A43-7B7E-A647-B4E3-769D5A90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B4A4F-9F82-C149-B120-79D8CDD2B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081AF-89B2-894C-869D-551E5BBF5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97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D11BD-3147-FE41-A2CE-280886BCFB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D7FDC0-8679-FA41-BB3B-2F7F4B5B3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A25B9-E5F7-7549-A2A5-EFD8F4401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88B1B-83F5-EC44-A33F-1BA4FD84D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5892A-8CD2-1F4F-8F90-BC537CD58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73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E9B6B-BAD7-B34F-91E2-81F24732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DE588-C299-6248-8F11-6D7B2C93D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B8C84-54DB-2E4D-821C-E4CA185E5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3628C-BA33-B043-A4DE-9C73B8394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17C21-62E2-2442-BD7F-9A59CEBF2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99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2E2A-5696-CB45-A32E-B8F097441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9ED0-0941-A343-9BCD-FA89AD7CB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BC2A1-7EAA-0B48-A114-7295DA786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09420-D973-364D-9886-99E027EEA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17259-9ACC-1040-96B1-71393D4E3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98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261D8-9862-D54F-A27B-8DE84D96F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112A6-F65D-734A-921F-95C48B6666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D232D-F06A-2D44-9708-B295EE5A8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EBDA3-51F7-354B-8D6A-5B9EE6FCD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EA9FDF-D344-9C46-829A-31240F96F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D3CDBE-33EC-A24C-9517-B5D1103E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5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3CA3-2883-964E-9A17-B8A7A3795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B2F5D-12F3-C64D-8D77-B8218C338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FEB4F-4C24-BD48-89EC-BB396E82B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CA53EE-B7DD-B740-A29C-421F6735AA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1E29C6-B5A4-7147-BA54-E1A73B927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267007-AAEB-7B48-9EE1-1B9A93F1C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7F520-664B-DE4C-B6B0-7A0A5FF17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C2B659-B061-104A-8342-F2FD56F7D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7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72D9-8CC4-0848-B49A-ABAA4A10B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DAB2AA-CD9C-7D4A-8D9F-E06DB9FAF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92ACFC-6EF9-C24C-9F61-F18A346BE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A2560-0C5A-1C4E-8B44-91EDC70C5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79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3630D-0C90-1A41-8DD5-FEFD78942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98F8E1-7E2A-F147-90C2-DE5CBB01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F2751-1106-A24D-B8EA-A438642E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8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AD092-10C2-1141-8BB9-8EFC8ED07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A6B18-AA34-6245-B166-B5B0109C3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D01B68-5BA6-3F48-8D8B-A7623158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60369-5302-7241-9BD3-6CBA4343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14DA6E-F627-A443-845D-16419ADE0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374E-5434-0846-B2F1-CD70C958C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842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92DD0-A238-484C-BA90-AE8A41BDA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FDBB4-89AB-0E4E-A034-0839181F9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6647E6-EC3B-4A47-B592-4418323CC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52F7E-7E62-914C-8E1C-3707E9F2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2FF95-B100-8145-8D59-914BE2CC5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09C43-02C8-1847-B489-EEC4E0F04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26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34C515-C709-0947-A21D-23F4D6C7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8BF5C-74F9-AA4B-AFDA-CCF4F45A0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80553-D5E5-8E44-8DD2-44AD93D4A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DA904-A045-DA4F-B48B-801033310B6D}" type="datetimeFigureOut">
              <a:rPr lang="en-US" smtClean="0"/>
              <a:t>10/13/21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A4887-9908-D641-B465-78C3BD0697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FDFDA-2E3C-0D43-90BA-3F4351676D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F3440-9AFB-3742-A522-E0FF1C8B3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51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26277A-8A26-3A4A-AFF3-42AFFC7B7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614" y="914398"/>
            <a:ext cx="5029200" cy="502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6C33F3-2E6F-DE4F-AC78-7244573B1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814" y="914398"/>
            <a:ext cx="50292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37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W. Beeler</dc:creator>
  <cp:lastModifiedBy>Benjamin W. Beeler</cp:lastModifiedBy>
  <cp:revision>1</cp:revision>
  <dcterms:created xsi:type="dcterms:W3CDTF">2021-10-13T19:25:19Z</dcterms:created>
  <dcterms:modified xsi:type="dcterms:W3CDTF">2021-10-13T19:30:14Z</dcterms:modified>
</cp:coreProperties>
</file>

<file path=docProps/thumbnail.jpeg>
</file>